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7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81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6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5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7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9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92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4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9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4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4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2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7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9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32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0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2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60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0" y="2296404"/>
            <a:ext cx="6604000" cy="97003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Monte Carlo Analysis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7752" y="1986276"/>
            <a:ext cx="3793678" cy="2560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dirty="0" smtClean="0"/>
              <a:t>Prepared by</a:t>
            </a:r>
          </a:p>
          <a:p>
            <a:pPr algn="l">
              <a:lnSpc>
                <a:spcPct val="100000"/>
              </a:lnSpc>
            </a:pPr>
            <a:r>
              <a:rPr lang="en-US" dirty="0" smtClean="0"/>
              <a:t>Said </a:t>
            </a:r>
            <a:r>
              <a:rPr lang="en-US" dirty="0" err="1"/>
              <a:t>F</a:t>
            </a:r>
            <a:r>
              <a:rPr lang="en-US" dirty="0" err="1" smtClean="0"/>
              <a:t>awzy</a:t>
            </a:r>
            <a:endParaRPr lang="en-US" dirty="0" smtClean="0"/>
          </a:p>
          <a:p>
            <a:pPr algn="l">
              <a:lnSpc>
                <a:spcPct val="100000"/>
              </a:lnSpc>
            </a:pPr>
            <a:r>
              <a:rPr lang="en-US" dirty="0" smtClean="0"/>
              <a:t>Manager of information center</a:t>
            </a:r>
          </a:p>
          <a:p>
            <a:pPr algn="l">
              <a:lnSpc>
                <a:spcPct val="100000"/>
              </a:lnSpc>
            </a:pPr>
            <a:r>
              <a:rPr lang="en-US" dirty="0" smtClean="0"/>
              <a:t>Tendering department </a:t>
            </a:r>
          </a:p>
          <a:p>
            <a:pPr algn="l">
              <a:lnSpc>
                <a:spcPct val="100000"/>
              </a:lnSpc>
            </a:pPr>
            <a:r>
              <a:rPr lang="en-US" dirty="0" smtClean="0"/>
              <a:t>Arab contractors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5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8" y="652075"/>
            <a:ext cx="11955543" cy="5553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661601"/>
            <a:ext cx="12069859" cy="553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647312"/>
            <a:ext cx="12050807" cy="5563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628259"/>
            <a:ext cx="12003175" cy="560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742575"/>
            <a:ext cx="12031754" cy="5372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2" y="794970"/>
            <a:ext cx="11974596" cy="5268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1" y="637785"/>
            <a:ext cx="11946017" cy="5582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618733"/>
            <a:ext cx="12098438" cy="5620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647312"/>
            <a:ext cx="12098438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63" y="809259"/>
            <a:ext cx="7516274" cy="5239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5" y="809259"/>
            <a:ext cx="4801270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4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2" y="1790701"/>
            <a:ext cx="7628334" cy="49149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8800" y="345273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Time-Scaled Arrow Diagram for Risk Analysis with Monte Carlo</a:t>
            </a:r>
          </a:p>
        </p:txBody>
      </p:sp>
    </p:spTree>
    <p:extLst>
      <p:ext uri="{BB962C8B-B14F-4D97-AF65-F5344CB8AC3E}">
        <p14:creationId xmlns:p14="http://schemas.microsoft.com/office/powerpoint/2010/main" val="390719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1058862"/>
            <a:ext cx="6683375" cy="53796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900" y="0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Frequently Used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3737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62" y="1410887"/>
            <a:ext cx="7929373" cy="51720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400" y="117859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Frequency Distribution Histogram of Project Duration</a:t>
            </a:r>
          </a:p>
        </p:txBody>
      </p:sp>
    </p:spTree>
    <p:extLst>
      <p:ext uri="{BB962C8B-B14F-4D97-AF65-F5344CB8AC3E}">
        <p14:creationId xmlns:p14="http://schemas.microsoft.com/office/powerpoint/2010/main" val="72932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25" y="1790701"/>
            <a:ext cx="8752728" cy="4578350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444500" y="497673"/>
            <a:ext cx="8610600" cy="1293028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Cumulative Distribution of Project Duration Produced in Monte Carlo Analysis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348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836" y="1264454"/>
            <a:ext cx="7448964" cy="495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324" y="602734"/>
            <a:ext cx="5339923" cy="66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000" cap="all" dirty="0">
                <a:latin typeface="Angsana New" panose="02020603050405020304" pitchFamily="18" charset="-34"/>
                <a:ea typeface="+mj-ea"/>
                <a:cs typeface="Angsana New" panose="02020603050405020304" pitchFamily="18" charset="-34"/>
              </a:rPr>
              <a:t>An Example Tornado Chart</a:t>
            </a:r>
          </a:p>
        </p:txBody>
      </p:sp>
    </p:spTree>
    <p:extLst>
      <p:ext uri="{BB962C8B-B14F-4D97-AF65-F5344CB8AC3E}">
        <p14:creationId xmlns:p14="http://schemas.microsoft.com/office/powerpoint/2010/main" val="2752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RiskyProject</a:t>
            </a:r>
            <a:r>
              <a:rPr lang="en-US" dirty="0" smtClean="0"/>
              <a:t> software works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77465"/>
            <a:ext cx="1995638" cy="2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72" y="347232"/>
            <a:ext cx="9173855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@Risk Program Simulation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72" y="445316"/>
            <a:ext cx="4909135" cy="13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72" y="351995"/>
            <a:ext cx="9173855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3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361522"/>
            <a:ext cx="9154803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35" y="213864"/>
            <a:ext cx="9164329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ONE Activity in </a:t>
            </a:r>
            <a:r>
              <a:rPr lang="en-US" dirty="0" err="1" smtClean="0"/>
              <a:t>RiskyProject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77465"/>
            <a:ext cx="1995638" cy="2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9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2" y="567370"/>
            <a:ext cx="8716591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7" y="351995"/>
            <a:ext cx="8707065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15" y="356759"/>
            <a:ext cx="8745170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1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356759"/>
            <a:ext cx="873564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366285"/>
            <a:ext cx="8735644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36" y="151942"/>
            <a:ext cx="8802328" cy="6554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9" y="151942"/>
            <a:ext cx="11686002" cy="2565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31" y="326588"/>
            <a:ext cx="8099861" cy="2937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53" y="151942"/>
            <a:ext cx="5251916" cy="43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52" y="1291902"/>
            <a:ext cx="8030696" cy="4629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0" y="1866901"/>
            <a:ext cx="10618777" cy="324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8" y="1298772"/>
            <a:ext cx="10608609" cy="48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80314"/>
            <a:ext cx="7200900" cy="62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1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78" y="1"/>
            <a:ext cx="932899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77" y="0"/>
            <a:ext cx="9299713" cy="673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00" y="1280559"/>
            <a:ext cx="9112666" cy="32914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00" y="-66445"/>
            <a:ext cx="9220832" cy="6990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99" y="-66446"/>
            <a:ext cx="9112667" cy="691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98" y="-6466"/>
            <a:ext cx="9220834" cy="6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9525" y="2747432"/>
            <a:ext cx="10820400" cy="2802467"/>
          </a:xfrm>
        </p:spPr>
        <p:txBody>
          <a:bodyPr/>
          <a:lstStyle/>
          <a:p>
            <a:r>
              <a:rPr lang="en-US" dirty="0" smtClean="0"/>
              <a:t>Example of Schedule in </a:t>
            </a:r>
            <a:r>
              <a:rPr lang="en-US" dirty="0" err="1" smtClean="0"/>
              <a:t>RiskyProject</a:t>
            </a:r>
            <a:r>
              <a:rPr lang="en-US" dirty="0" smtClean="0"/>
              <a:t> softwar</a:t>
            </a:r>
            <a:r>
              <a:rPr lang="en-US" dirty="0"/>
              <a:t>e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171026"/>
            <a:ext cx="1995638" cy="2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5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166232"/>
            <a:ext cx="8735644" cy="6525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403908"/>
            <a:ext cx="6172200" cy="8103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403908"/>
            <a:ext cx="6172199" cy="8644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43" y="403908"/>
            <a:ext cx="6343092" cy="86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8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82" y="0"/>
            <a:ext cx="7884258" cy="66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20" y="472720"/>
            <a:ext cx="7624100" cy="5508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97" y="1341120"/>
            <a:ext cx="7007555" cy="44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71" y="1357204"/>
            <a:ext cx="10167340" cy="40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4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7" y="1173480"/>
            <a:ext cx="927629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1059533"/>
            <a:ext cx="7193279" cy="55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8" y="1905876"/>
            <a:ext cx="10114157" cy="2285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72" y="1905876"/>
            <a:ext cx="4983608" cy="28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6" y="1671392"/>
            <a:ext cx="11841227" cy="351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6" y="1557091"/>
            <a:ext cx="5831714" cy="41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7" y="361522"/>
            <a:ext cx="8678486" cy="61349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86" y="1270570"/>
            <a:ext cx="8499827" cy="25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201115"/>
            <a:ext cx="8884920" cy="65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1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94" y="324505"/>
            <a:ext cx="4545546" cy="62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0"/>
            <a:ext cx="5044439" cy="65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2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754"/>
            <a:ext cx="6583680" cy="6522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754"/>
            <a:ext cx="6583973" cy="65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288207"/>
            <a:ext cx="6522719" cy="63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79" y="2125846"/>
            <a:ext cx="6892728" cy="36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5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351995"/>
            <a:ext cx="8783276" cy="6154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8" y="2471667"/>
            <a:ext cx="10291303" cy="14602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88" y="2471667"/>
            <a:ext cx="5520863" cy="32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05" y="198793"/>
            <a:ext cx="6671595" cy="65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28052"/>
            <a:ext cx="10820400" cy="2802467"/>
          </a:xfrm>
        </p:spPr>
        <p:txBody>
          <a:bodyPr/>
          <a:lstStyle/>
          <a:p>
            <a:r>
              <a:rPr lang="en-US" dirty="0" smtClean="0"/>
              <a:t>What Else </a:t>
            </a:r>
            <a:r>
              <a:rPr lang="en-US" dirty="0" err="1" smtClean="0"/>
              <a:t>RiskyProject</a:t>
            </a:r>
            <a:r>
              <a:rPr lang="en-US" dirty="0" smtClean="0"/>
              <a:t> Software dose 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77465"/>
            <a:ext cx="1995638" cy="2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0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20" y="956869"/>
            <a:ext cx="8125959" cy="5630061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4394200" y="1892300"/>
            <a:ext cx="596900" cy="660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91" y="956869"/>
            <a:ext cx="8356816" cy="563006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073400" y="5676900"/>
            <a:ext cx="952500" cy="406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531100" y="5676900"/>
            <a:ext cx="952500" cy="406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9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1" y="347232"/>
            <a:ext cx="9840698" cy="6163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4" y="347232"/>
            <a:ext cx="10951665" cy="21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3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7" y="309127"/>
            <a:ext cx="982164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7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" y="318653"/>
            <a:ext cx="9831172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271022"/>
            <a:ext cx="975496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8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0" y="332943"/>
            <a:ext cx="9812119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347232"/>
            <a:ext cx="9859751" cy="6163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375811"/>
            <a:ext cx="9774014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83" y="659743"/>
            <a:ext cx="5074257" cy="59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2" y="309127"/>
            <a:ext cx="989785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9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35" y="351995"/>
            <a:ext cx="9888330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9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1987350"/>
            <a:ext cx="9126224" cy="2857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9" y="1987350"/>
            <a:ext cx="1180182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7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604443"/>
            <a:ext cx="8135485" cy="564911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4140200" y="1790700"/>
            <a:ext cx="406400" cy="660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8" y="694943"/>
            <a:ext cx="8164064" cy="546811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733800" y="5346700"/>
            <a:ext cx="1016000" cy="266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8756427" y="5276850"/>
            <a:ext cx="952500" cy="406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5295900" y="4546600"/>
            <a:ext cx="495300" cy="800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0" y="666364"/>
            <a:ext cx="827838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6" y="1880971"/>
            <a:ext cx="937390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3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60" y="2346225"/>
            <a:ext cx="6752552" cy="2428975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8382000" y="1790700"/>
            <a:ext cx="698500" cy="123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4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107</TotalTime>
  <Words>78</Words>
  <Application>Microsoft Office PowerPoint</Application>
  <PresentationFormat>Widescreen</PresentationFormat>
  <Paragraphs>17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Angsana New</vt:lpstr>
      <vt:lpstr>Arial</vt:lpstr>
      <vt:lpstr>Century Gothic</vt:lpstr>
      <vt:lpstr>Vapor Trail</vt:lpstr>
      <vt:lpstr>Monte Carlo Analysis </vt:lpstr>
      <vt:lpstr>@Risk Program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 Carlo Analysis</vt:lpstr>
      <vt:lpstr>Time-Scaled Arrow Diagram for Risk Analysis with Monte Carlo</vt:lpstr>
      <vt:lpstr>Frequently Used Distribution</vt:lpstr>
      <vt:lpstr>Frequency Distribution Histogram of Project Duration</vt:lpstr>
      <vt:lpstr>PowerPoint Presentation</vt:lpstr>
      <vt:lpstr>PowerPoint Presentation</vt:lpstr>
      <vt:lpstr>How RiskyProject software works ?</vt:lpstr>
      <vt:lpstr>PowerPoint Presentation</vt:lpstr>
      <vt:lpstr>PowerPoint Presentation</vt:lpstr>
      <vt:lpstr>PowerPoint Presentation</vt:lpstr>
      <vt:lpstr>PowerPoint Presentation</vt:lpstr>
      <vt:lpstr>Example of ONE Activity in RiskyProject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Schedule in RiskyProject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RiskyProject Software dose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Analysis </dc:title>
  <dc:creator>Said F. Huda</dc:creator>
  <cp:lastModifiedBy>Said F. Huda</cp:lastModifiedBy>
  <cp:revision>31</cp:revision>
  <dcterms:created xsi:type="dcterms:W3CDTF">2017-09-14T08:37:54Z</dcterms:created>
  <dcterms:modified xsi:type="dcterms:W3CDTF">2017-09-14T11:16:13Z</dcterms:modified>
</cp:coreProperties>
</file>